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8" r:id="rId4"/>
    <p:sldId id="259" r:id="rId5"/>
    <p:sldId id="260" r:id="rId6"/>
    <p:sldId id="263" r:id="rId7"/>
    <p:sldId id="264" r:id="rId8"/>
    <p:sldId id="266" r:id="rId9"/>
    <p:sldId id="274" r:id="rId1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intha Westerink" userId="c1c74fd5-67fa-43d8-8063-0adb3063a5fc" providerId="ADAL" clId="{A2D857EA-7DC0-4532-B34B-9028EFC7A78F}"/>
    <pc:docChg chg="custSel modSld">
      <pc:chgData name="Jacintha Westerink" userId="c1c74fd5-67fa-43d8-8063-0adb3063a5fc" providerId="ADAL" clId="{A2D857EA-7DC0-4532-B34B-9028EFC7A78F}" dt="2020-11-22T12:32:29.659" v="7" actId="20577"/>
      <pc:docMkLst>
        <pc:docMk/>
      </pc:docMkLst>
      <pc:sldChg chg="modSp mod">
        <pc:chgData name="Jacintha Westerink" userId="c1c74fd5-67fa-43d8-8063-0adb3063a5fc" providerId="ADAL" clId="{A2D857EA-7DC0-4532-B34B-9028EFC7A78F}" dt="2020-11-22T12:32:05.329" v="0" actId="20577"/>
        <pc:sldMkLst>
          <pc:docMk/>
          <pc:sldMk cId="4122100026" sldId="258"/>
        </pc:sldMkLst>
        <pc:spChg chg="mod">
          <ac:chgData name="Jacintha Westerink" userId="c1c74fd5-67fa-43d8-8063-0adb3063a5fc" providerId="ADAL" clId="{A2D857EA-7DC0-4532-B34B-9028EFC7A78F}" dt="2020-11-22T12:32:05.329" v="0" actId="20577"/>
          <ac:spMkLst>
            <pc:docMk/>
            <pc:sldMk cId="4122100026" sldId="258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A2D857EA-7DC0-4532-B34B-9028EFC7A78F}" dt="2020-11-22T12:32:08.899" v="1" actId="20577"/>
        <pc:sldMkLst>
          <pc:docMk/>
          <pc:sldMk cId="595276278" sldId="259"/>
        </pc:sldMkLst>
        <pc:spChg chg="mod">
          <ac:chgData name="Jacintha Westerink" userId="c1c74fd5-67fa-43d8-8063-0adb3063a5fc" providerId="ADAL" clId="{A2D857EA-7DC0-4532-B34B-9028EFC7A78F}" dt="2020-11-22T12:32:08.899" v="1" actId="20577"/>
          <ac:spMkLst>
            <pc:docMk/>
            <pc:sldMk cId="595276278" sldId="259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A2D857EA-7DC0-4532-B34B-9028EFC7A78F}" dt="2020-11-22T12:32:14.109" v="2" actId="20577"/>
        <pc:sldMkLst>
          <pc:docMk/>
          <pc:sldMk cId="3042172370" sldId="260"/>
        </pc:sldMkLst>
        <pc:spChg chg="mod">
          <ac:chgData name="Jacintha Westerink" userId="c1c74fd5-67fa-43d8-8063-0adb3063a5fc" providerId="ADAL" clId="{A2D857EA-7DC0-4532-B34B-9028EFC7A78F}" dt="2020-11-22T12:32:14.109" v="2" actId="20577"/>
          <ac:spMkLst>
            <pc:docMk/>
            <pc:sldMk cId="3042172370" sldId="260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A2D857EA-7DC0-4532-B34B-9028EFC7A78F}" dt="2020-11-22T12:32:19.506" v="4" actId="27636"/>
        <pc:sldMkLst>
          <pc:docMk/>
          <pc:sldMk cId="1633690638" sldId="263"/>
        </pc:sldMkLst>
        <pc:spChg chg="mod">
          <ac:chgData name="Jacintha Westerink" userId="c1c74fd5-67fa-43d8-8063-0adb3063a5fc" providerId="ADAL" clId="{A2D857EA-7DC0-4532-B34B-9028EFC7A78F}" dt="2020-11-22T12:32:19.506" v="4" actId="27636"/>
          <ac:spMkLst>
            <pc:docMk/>
            <pc:sldMk cId="1633690638" sldId="263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A2D857EA-7DC0-4532-B34B-9028EFC7A78F}" dt="2020-11-22T12:32:23.989" v="6" actId="27636"/>
        <pc:sldMkLst>
          <pc:docMk/>
          <pc:sldMk cId="2878343451" sldId="264"/>
        </pc:sldMkLst>
        <pc:spChg chg="mod">
          <ac:chgData name="Jacintha Westerink" userId="c1c74fd5-67fa-43d8-8063-0adb3063a5fc" providerId="ADAL" clId="{A2D857EA-7DC0-4532-B34B-9028EFC7A78F}" dt="2020-11-22T12:32:23.989" v="6" actId="27636"/>
          <ac:spMkLst>
            <pc:docMk/>
            <pc:sldMk cId="2878343451" sldId="264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A2D857EA-7DC0-4532-B34B-9028EFC7A78F}" dt="2020-11-22T12:32:29.659" v="7" actId="20577"/>
        <pc:sldMkLst>
          <pc:docMk/>
          <pc:sldMk cId="1022111369" sldId="266"/>
        </pc:sldMkLst>
        <pc:spChg chg="mod">
          <ac:chgData name="Jacintha Westerink" userId="c1c74fd5-67fa-43d8-8063-0adb3063a5fc" providerId="ADAL" clId="{A2D857EA-7DC0-4532-B34B-9028EFC7A78F}" dt="2020-11-22T12:32:29.659" v="7" actId="20577"/>
          <ac:spMkLst>
            <pc:docMk/>
            <pc:sldMk cId="1022111369" sldId="266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22-11-2020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0937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22-11-2020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1124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22-11-2020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7547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22-11-2020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809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22-11-2020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3994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22-11-2020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2435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22-11-2020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6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22-11-2020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592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22-11-2020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748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22-11-2020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6547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22-11-2020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8871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EC9BA-5E90-48BF-A87D-F8F978FA4BB4}" type="datetimeFigureOut">
              <a:rPr lang="nl-NL" smtClean="0"/>
              <a:t>22-11-2020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6933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Plantenkennis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IBS </a:t>
            </a:r>
          </a:p>
          <a:p>
            <a:r>
              <a:rPr lang="nl-NL"/>
              <a:t>DVW</a:t>
            </a:r>
            <a:endParaRPr lang="nl-NL" dirty="0"/>
          </a:p>
          <a:p>
            <a:r>
              <a:rPr lang="nl-NL" dirty="0"/>
              <a:t>1-10</a:t>
            </a:r>
          </a:p>
        </p:txBody>
      </p:sp>
    </p:spTree>
    <p:extLst>
      <p:ext uri="{BB962C8B-B14F-4D97-AF65-F5344CB8AC3E}">
        <p14:creationId xmlns:p14="http://schemas.microsoft.com/office/powerpoint/2010/main" val="3424291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2928E1-4108-4A02-B049-8B002428C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5F066D-FADF-4342-9E36-1713F0E5E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76350"/>
            <a:ext cx="11001375" cy="490061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l-NL" dirty="0"/>
              <a:t>Maak de oefentoets, werk volgens bekende manier: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Schrijf van elke plant de volledige Latijnse namen op.</a:t>
            </a:r>
          </a:p>
          <a:p>
            <a:r>
              <a:rPr lang="nl-NL" dirty="0"/>
              <a:t>Schrijf (indien aanwezig) de Nederlandse naam op.</a:t>
            </a:r>
          </a:p>
          <a:p>
            <a:r>
              <a:rPr lang="nl-NL" dirty="0"/>
              <a:t>Controleer je antwoorden (Antwoordvel of PP Wikiwijs)</a:t>
            </a:r>
          </a:p>
          <a:p>
            <a:r>
              <a:rPr lang="nl-NL" dirty="0"/>
              <a:t>Kijk je werk na: 	- Elke Latijnse naam 1 punt</a:t>
            </a:r>
          </a:p>
          <a:p>
            <a:pPr marL="0" indent="0">
              <a:buNone/>
            </a:pPr>
            <a:r>
              <a:rPr lang="nl-NL" dirty="0"/>
              <a:t>			- elke Nederlandse naam 0,5 punt</a:t>
            </a:r>
          </a:p>
          <a:p>
            <a:r>
              <a:rPr lang="nl-NL" dirty="0"/>
              <a:t>Cijfer uitrekenen: punten optellen en delen volgens laatste dia “Beoordeling” </a:t>
            </a:r>
          </a:p>
          <a:p>
            <a:r>
              <a:rPr lang="nl-NL" dirty="0"/>
              <a:t>Cijfer doorgeven aan docent (Teams)</a:t>
            </a:r>
          </a:p>
          <a:p>
            <a:pPr marL="0" indent="0">
              <a:buNone/>
            </a:pP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3374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</a:t>
            </a:r>
            <a:br>
              <a:rPr lang="nl-NL" dirty="0"/>
            </a:br>
            <a:r>
              <a:rPr lang="nl-NL" sz="2000" dirty="0"/>
              <a:t>1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4824" y="1284668"/>
            <a:ext cx="7431109" cy="557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00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8883" y="151103"/>
            <a:ext cx="10515600" cy="1325563"/>
          </a:xfrm>
        </p:spPr>
        <p:txBody>
          <a:bodyPr/>
          <a:lstStyle/>
          <a:p>
            <a:r>
              <a:rPr lang="nl-NL" dirty="0"/>
              <a:t> </a:t>
            </a:r>
            <a:br>
              <a:rPr lang="nl-NL" dirty="0"/>
            </a:br>
            <a:r>
              <a:rPr lang="nl-NL" sz="2000" dirty="0"/>
              <a:t>2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1241" y="1118766"/>
            <a:ext cx="9530759" cy="447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76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 </a:t>
            </a:r>
            <a:br>
              <a:rPr lang="it-IT" dirty="0"/>
            </a:br>
            <a:r>
              <a:rPr lang="it-IT" sz="2000" dirty="0"/>
              <a:t>3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6704" y="1396874"/>
            <a:ext cx="5128020" cy="340381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l="-3208" t="29569" r="3208" b="-1167"/>
          <a:stretch/>
        </p:blipFill>
        <p:spPr>
          <a:xfrm>
            <a:off x="7958923" y="1396874"/>
            <a:ext cx="4014080" cy="394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72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51103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/>
              <a:t> </a:t>
            </a:r>
            <a:br>
              <a:rPr lang="nl-NL" dirty="0"/>
            </a:br>
            <a:r>
              <a:rPr lang="nl-NL" sz="2000" dirty="0"/>
              <a:t>4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361" y="1194219"/>
            <a:ext cx="7551709" cy="566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90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 </a:t>
            </a:r>
            <a:br>
              <a:rPr lang="nl-NL" dirty="0"/>
            </a:br>
            <a:r>
              <a:rPr lang="nl-NL" sz="2000" dirty="0"/>
              <a:t>5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4000" y="1299630"/>
            <a:ext cx="8841660" cy="526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343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l-NL" dirty="0"/>
            </a:br>
            <a:r>
              <a:rPr lang="nl-NL" dirty="0"/>
              <a:t> </a:t>
            </a:r>
            <a:br>
              <a:rPr lang="nl-NL" dirty="0"/>
            </a:br>
            <a:r>
              <a:rPr lang="nl-NL" sz="2200" dirty="0"/>
              <a:t>6</a:t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1687" y="1204930"/>
            <a:ext cx="3213055" cy="514102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385" y="1204931"/>
            <a:ext cx="3518480" cy="514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11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3F0685-37E8-4957-81F4-D64906E9D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u="sng" dirty="0"/>
              <a:t>Boordeling</a:t>
            </a:r>
            <a:r>
              <a:rPr lang="nl-NL" dirty="0"/>
              <a:t>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DB0618C-CBEA-4820-AC97-36A8A4FC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5550" y="2778125"/>
            <a:ext cx="7429500" cy="302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4000" u="sng" dirty="0"/>
              <a:t>Totaal punten  </a:t>
            </a:r>
            <a:r>
              <a:rPr lang="nl-NL" sz="4000" dirty="0"/>
              <a:t>=  cijfer</a:t>
            </a:r>
          </a:p>
          <a:p>
            <a:pPr marL="0" indent="0">
              <a:buNone/>
            </a:pPr>
            <a:r>
              <a:rPr lang="nl-NL" sz="4000" dirty="0"/>
              <a:t>         1,9 </a:t>
            </a:r>
          </a:p>
        </p:txBody>
      </p:sp>
    </p:spTree>
    <p:extLst>
      <p:ext uri="{BB962C8B-B14F-4D97-AF65-F5344CB8AC3E}">
        <p14:creationId xmlns:p14="http://schemas.microsoft.com/office/powerpoint/2010/main" val="199267487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113</Words>
  <Application>Microsoft Office PowerPoint</Application>
  <PresentationFormat>Breedbeeld</PresentationFormat>
  <Paragraphs>24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Kantoorthema</vt:lpstr>
      <vt:lpstr>Plantenkennis</vt:lpstr>
      <vt:lpstr> </vt:lpstr>
      <vt:lpstr>  1</vt:lpstr>
      <vt:lpstr>  2</vt:lpstr>
      <vt:lpstr>  3</vt:lpstr>
      <vt:lpstr>  4</vt:lpstr>
      <vt:lpstr>  5</vt:lpstr>
      <vt:lpstr>   6 </vt:lpstr>
      <vt:lpstr>Boordeling: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Plantenkennis</dc:title>
  <dc:creator>Jacqueline de Wit</dc:creator>
  <cp:lastModifiedBy>Jacintha Westerink</cp:lastModifiedBy>
  <cp:revision>12</cp:revision>
  <dcterms:created xsi:type="dcterms:W3CDTF">2016-08-18T07:23:29Z</dcterms:created>
  <dcterms:modified xsi:type="dcterms:W3CDTF">2020-11-22T12:32:31Z</dcterms:modified>
</cp:coreProperties>
</file>